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hunk Five" charset="1" panose="000005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63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1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2706162" y="6589795"/>
            <a:ext cx="4454394" cy="4292416"/>
          </a:xfrm>
          <a:custGeom>
            <a:avLst/>
            <a:gdLst/>
            <a:ahLst/>
            <a:cxnLst/>
            <a:rect r="r" b="b" t="t" l="l"/>
            <a:pathLst>
              <a:path h="4292416" w="4454394">
                <a:moveTo>
                  <a:pt x="0" y="0"/>
                </a:moveTo>
                <a:lnTo>
                  <a:pt x="4454395" y="0"/>
                </a:lnTo>
                <a:lnTo>
                  <a:pt x="4454395" y="4292416"/>
                </a:lnTo>
                <a:lnTo>
                  <a:pt x="0" y="42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121438" y="1205178"/>
            <a:ext cx="14198893" cy="1962029"/>
          </a:xfrm>
          <a:custGeom>
            <a:avLst/>
            <a:gdLst/>
            <a:ahLst/>
            <a:cxnLst/>
            <a:rect r="r" b="b" t="t" l="l"/>
            <a:pathLst>
              <a:path h="1962029" w="14198893">
                <a:moveTo>
                  <a:pt x="0" y="1962029"/>
                </a:moveTo>
                <a:lnTo>
                  <a:pt x="14198893" y="1962029"/>
                </a:lnTo>
                <a:lnTo>
                  <a:pt x="14198893" y="0"/>
                </a:lnTo>
                <a:lnTo>
                  <a:pt x="0" y="0"/>
                </a:lnTo>
                <a:lnTo>
                  <a:pt x="0" y="19620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3316" y="1205178"/>
            <a:ext cx="21074633" cy="7876644"/>
          </a:xfrm>
          <a:custGeom>
            <a:avLst/>
            <a:gdLst/>
            <a:ahLst/>
            <a:cxnLst/>
            <a:rect r="r" b="b" t="t" l="l"/>
            <a:pathLst>
              <a:path h="7876644" w="21074633">
                <a:moveTo>
                  <a:pt x="0" y="0"/>
                </a:moveTo>
                <a:lnTo>
                  <a:pt x="21074632" y="0"/>
                </a:lnTo>
                <a:lnTo>
                  <a:pt x="21074632" y="7876644"/>
                </a:lnTo>
                <a:lnTo>
                  <a:pt x="0" y="7876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930785" y="7085220"/>
            <a:ext cx="12312287" cy="1701334"/>
          </a:xfrm>
          <a:custGeom>
            <a:avLst/>
            <a:gdLst/>
            <a:ahLst/>
            <a:cxnLst/>
            <a:rect r="r" b="b" t="t" l="l"/>
            <a:pathLst>
              <a:path h="1701334" w="12312287">
                <a:moveTo>
                  <a:pt x="0" y="0"/>
                </a:moveTo>
                <a:lnTo>
                  <a:pt x="12312287" y="0"/>
                </a:lnTo>
                <a:lnTo>
                  <a:pt x="12312287" y="1701334"/>
                </a:lnTo>
                <a:lnTo>
                  <a:pt x="0" y="170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99967">
            <a:off x="15615343" y="3436153"/>
            <a:ext cx="3287914" cy="3414694"/>
          </a:xfrm>
          <a:custGeom>
            <a:avLst/>
            <a:gdLst/>
            <a:ahLst/>
            <a:cxnLst/>
            <a:rect r="r" b="b" t="t" l="l"/>
            <a:pathLst>
              <a:path h="3414694" w="3287914">
                <a:moveTo>
                  <a:pt x="0" y="0"/>
                </a:moveTo>
                <a:lnTo>
                  <a:pt x="3287914" y="0"/>
                </a:lnTo>
                <a:lnTo>
                  <a:pt x="3287914" y="3414694"/>
                </a:lnTo>
                <a:lnTo>
                  <a:pt x="0" y="3414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0922">
            <a:off x="79974" y="3372111"/>
            <a:ext cx="2351238" cy="2572341"/>
          </a:xfrm>
          <a:custGeom>
            <a:avLst/>
            <a:gdLst/>
            <a:ahLst/>
            <a:cxnLst/>
            <a:rect r="r" b="b" t="t" l="l"/>
            <a:pathLst>
              <a:path h="2572341" w="2351238">
                <a:moveTo>
                  <a:pt x="0" y="0"/>
                </a:moveTo>
                <a:lnTo>
                  <a:pt x="2351238" y="0"/>
                </a:lnTo>
                <a:lnTo>
                  <a:pt x="2351238" y="2572340"/>
                </a:lnTo>
                <a:lnTo>
                  <a:pt x="0" y="2572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84308">
            <a:off x="-378317" y="494076"/>
            <a:ext cx="3328563" cy="1422204"/>
          </a:xfrm>
          <a:custGeom>
            <a:avLst/>
            <a:gdLst/>
            <a:ahLst/>
            <a:cxnLst/>
            <a:rect r="r" b="b" t="t" l="l"/>
            <a:pathLst>
              <a:path h="1422204" w="3328563">
                <a:moveTo>
                  <a:pt x="0" y="0"/>
                </a:moveTo>
                <a:lnTo>
                  <a:pt x="3328563" y="0"/>
                </a:lnTo>
                <a:lnTo>
                  <a:pt x="3328563" y="1422204"/>
                </a:lnTo>
                <a:lnTo>
                  <a:pt x="0" y="1422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30770" y="4283358"/>
            <a:ext cx="13226459" cy="159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4"/>
              </a:lnSpc>
            </a:pPr>
            <a:r>
              <a:rPr lang="en-US" sz="998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ASSESSMENT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3271" y="5655437"/>
            <a:ext cx="9121458" cy="8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sz="4751" i="true">
                <a:solidFill>
                  <a:srgbClr val="00000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skills portfolio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" y="6491967"/>
            <a:ext cx="5119552" cy="53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0"/>
              </a:lnSpc>
            </a:pPr>
            <a:r>
              <a:rPr lang="en-US" sz="3014" i="true">
                <a:solidFill>
                  <a:srgbClr val="00000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Aleina Janin Diolola Ricamara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15905">
            <a:off x="15258555" y="762519"/>
            <a:ext cx="3742110" cy="2558242"/>
          </a:xfrm>
          <a:custGeom>
            <a:avLst/>
            <a:gdLst/>
            <a:ahLst/>
            <a:cxnLst/>
            <a:rect r="r" b="b" t="t" l="l"/>
            <a:pathLst>
              <a:path h="2558242" w="3742110">
                <a:moveTo>
                  <a:pt x="0" y="0"/>
                </a:moveTo>
                <a:lnTo>
                  <a:pt x="3742110" y="0"/>
                </a:lnTo>
                <a:lnTo>
                  <a:pt x="3742110" y="2558242"/>
                </a:lnTo>
                <a:lnTo>
                  <a:pt x="0" y="255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9436" y="6393995"/>
            <a:ext cx="4900878" cy="4061603"/>
          </a:xfrm>
          <a:custGeom>
            <a:avLst/>
            <a:gdLst/>
            <a:ahLst/>
            <a:cxnLst/>
            <a:rect r="r" b="b" t="t" l="l"/>
            <a:pathLst>
              <a:path h="4061603" w="4900878">
                <a:moveTo>
                  <a:pt x="0" y="0"/>
                </a:moveTo>
                <a:lnTo>
                  <a:pt x="4900879" y="0"/>
                </a:lnTo>
                <a:lnTo>
                  <a:pt x="4900879" y="4061603"/>
                </a:lnTo>
                <a:lnTo>
                  <a:pt x="0" y="4061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507217" y="7635097"/>
            <a:ext cx="4900878" cy="4061603"/>
          </a:xfrm>
          <a:custGeom>
            <a:avLst/>
            <a:gdLst/>
            <a:ahLst/>
            <a:cxnLst/>
            <a:rect r="r" b="b" t="t" l="l"/>
            <a:pathLst>
              <a:path h="4061603" w="4900878">
                <a:moveTo>
                  <a:pt x="4900878" y="0"/>
                </a:moveTo>
                <a:lnTo>
                  <a:pt x="0" y="0"/>
                </a:lnTo>
                <a:lnTo>
                  <a:pt x="0" y="4061603"/>
                </a:lnTo>
                <a:lnTo>
                  <a:pt x="4900878" y="4061603"/>
                </a:lnTo>
                <a:lnTo>
                  <a:pt x="490087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07217" y="-860718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23731" y="2360971"/>
            <a:ext cx="6437831" cy="7368220"/>
            <a:chOff x="0" y="0"/>
            <a:chExt cx="1695560" cy="19406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5560" cy="1940601"/>
            </a:xfrm>
            <a:custGeom>
              <a:avLst/>
              <a:gdLst/>
              <a:ahLst/>
              <a:cxnLst/>
              <a:rect r="r" b="b" t="t" l="l"/>
              <a:pathLst>
                <a:path h="1940601" w="1695560">
                  <a:moveTo>
                    <a:pt x="0" y="0"/>
                  </a:moveTo>
                  <a:lnTo>
                    <a:pt x="1695560" y="0"/>
                  </a:lnTo>
                  <a:lnTo>
                    <a:pt x="1695560" y="1940601"/>
                  </a:lnTo>
                  <a:lnTo>
                    <a:pt x="0" y="19406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95560" cy="1978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917820" y="2620557"/>
            <a:ext cx="5849652" cy="6071947"/>
          </a:xfrm>
          <a:custGeom>
            <a:avLst/>
            <a:gdLst/>
            <a:ahLst/>
            <a:cxnLst/>
            <a:rect r="r" b="b" t="t" l="l"/>
            <a:pathLst>
              <a:path h="6071947" w="5849652">
                <a:moveTo>
                  <a:pt x="0" y="0"/>
                </a:moveTo>
                <a:lnTo>
                  <a:pt x="5849652" y="0"/>
                </a:lnTo>
                <a:lnTo>
                  <a:pt x="5849652" y="6071947"/>
                </a:lnTo>
                <a:lnTo>
                  <a:pt x="0" y="6071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54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92307" y="748144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20881" y="8976446"/>
            <a:ext cx="2125769" cy="53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3329" spc="17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6003664" y="8868154"/>
            <a:ext cx="588461" cy="53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3329" spc="17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-&gt;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225023" y="7527901"/>
            <a:ext cx="4584605" cy="2759099"/>
          </a:xfrm>
          <a:custGeom>
            <a:avLst/>
            <a:gdLst/>
            <a:ahLst/>
            <a:cxnLst/>
            <a:rect r="r" b="b" t="t" l="l"/>
            <a:pathLst>
              <a:path h="2759099" w="4584605">
                <a:moveTo>
                  <a:pt x="4584605" y="0"/>
                </a:moveTo>
                <a:lnTo>
                  <a:pt x="0" y="0"/>
                </a:lnTo>
                <a:lnTo>
                  <a:pt x="0" y="2759099"/>
                </a:lnTo>
                <a:lnTo>
                  <a:pt x="4584605" y="2759099"/>
                </a:lnTo>
                <a:lnTo>
                  <a:pt x="45846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8115300" y="2299761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7"/>
                </a:lnTo>
                <a:lnTo>
                  <a:pt x="0" y="4443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41303">
            <a:off x="14400209" y="-2024147"/>
            <a:ext cx="6568857" cy="4926642"/>
          </a:xfrm>
          <a:custGeom>
            <a:avLst/>
            <a:gdLst/>
            <a:ahLst/>
            <a:cxnLst/>
            <a:rect r="r" b="b" t="t" l="l"/>
            <a:pathLst>
              <a:path h="4926642" w="6568857">
                <a:moveTo>
                  <a:pt x="0" y="0"/>
                </a:moveTo>
                <a:lnTo>
                  <a:pt x="6568856" y="0"/>
                </a:lnTo>
                <a:lnTo>
                  <a:pt x="6568856" y="4926642"/>
                </a:lnTo>
                <a:lnTo>
                  <a:pt x="0" y="4926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9071" y="2899436"/>
            <a:ext cx="14712964" cy="6358864"/>
            <a:chOff x="0" y="0"/>
            <a:chExt cx="3875019" cy="16747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5019" cy="1674763"/>
            </a:xfrm>
            <a:custGeom>
              <a:avLst/>
              <a:gdLst/>
              <a:ahLst/>
              <a:cxnLst/>
              <a:rect r="r" b="b" t="t" l="l"/>
              <a:pathLst>
                <a:path h="1674763" w="3875019">
                  <a:moveTo>
                    <a:pt x="0" y="0"/>
                  </a:moveTo>
                  <a:lnTo>
                    <a:pt x="3875019" y="0"/>
                  </a:lnTo>
                  <a:lnTo>
                    <a:pt x="3875019" y="1674763"/>
                  </a:lnTo>
                  <a:lnTo>
                    <a:pt x="0" y="16747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75019" cy="171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21563" y="3201792"/>
            <a:ext cx="8155321" cy="5754152"/>
          </a:xfrm>
          <a:custGeom>
            <a:avLst/>
            <a:gdLst/>
            <a:ahLst/>
            <a:cxnLst/>
            <a:rect r="r" b="b" t="t" l="l"/>
            <a:pathLst>
              <a:path h="5754152" w="8155321">
                <a:moveTo>
                  <a:pt x="0" y="0"/>
                </a:moveTo>
                <a:lnTo>
                  <a:pt x="8155321" y="0"/>
                </a:lnTo>
                <a:lnTo>
                  <a:pt x="8155321" y="5754152"/>
                </a:lnTo>
                <a:lnTo>
                  <a:pt x="0" y="5754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09221" y="4940825"/>
            <a:ext cx="4654760" cy="3696330"/>
          </a:xfrm>
          <a:custGeom>
            <a:avLst/>
            <a:gdLst/>
            <a:ahLst/>
            <a:cxnLst/>
            <a:rect r="r" b="b" t="t" l="l"/>
            <a:pathLst>
              <a:path h="3696330" w="4654760">
                <a:moveTo>
                  <a:pt x="0" y="0"/>
                </a:moveTo>
                <a:lnTo>
                  <a:pt x="4654759" y="0"/>
                </a:lnTo>
                <a:lnTo>
                  <a:pt x="4654759" y="3696330"/>
                </a:lnTo>
                <a:lnTo>
                  <a:pt x="0" y="369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64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2113" y="952500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78699" y="3607294"/>
            <a:ext cx="4115803" cy="107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</a:pPr>
            <a:r>
              <a:rPr lang="en-US" sz="6688" spc="36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2771" y="3440414"/>
            <a:ext cx="7482458" cy="5981218"/>
          </a:xfrm>
          <a:custGeom>
            <a:avLst/>
            <a:gdLst/>
            <a:ahLst/>
            <a:cxnLst/>
            <a:rect r="r" b="b" t="t" l="l"/>
            <a:pathLst>
              <a:path h="5981218" w="7482458">
                <a:moveTo>
                  <a:pt x="0" y="0"/>
                </a:moveTo>
                <a:lnTo>
                  <a:pt x="7482458" y="0"/>
                </a:lnTo>
                <a:lnTo>
                  <a:pt x="7482458" y="5981218"/>
                </a:lnTo>
                <a:lnTo>
                  <a:pt x="0" y="598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32" t="-29556" r="-34577" b="-486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5053">
            <a:off x="578904" y="6605955"/>
            <a:ext cx="2246198" cy="1513742"/>
          </a:xfrm>
          <a:custGeom>
            <a:avLst/>
            <a:gdLst/>
            <a:ahLst/>
            <a:cxnLst/>
            <a:rect r="r" b="b" t="t" l="l"/>
            <a:pathLst>
              <a:path h="1513742" w="2246198">
                <a:moveTo>
                  <a:pt x="0" y="0"/>
                </a:moveTo>
                <a:lnTo>
                  <a:pt x="2246198" y="0"/>
                </a:lnTo>
                <a:lnTo>
                  <a:pt x="2246198" y="1513742"/>
                </a:lnTo>
                <a:lnTo>
                  <a:pt x="0" y="151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36730">
            <a:off x="15999695" y="2592852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83953">
            <a:off x="4574395" y="3319475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5" y="0"/>
                </a:lnTo>
                <a:lnTo>
                  <a:pt x="1959255" y="596173"/>
                </a:lnTo>
                <a:lnTo>
                  <a:pt x="0" y="596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50433" y="3853319"/>
            <a:ext cx="6787134" cy="5239808"/>
          </a:xfrm>
          <a:custGeom>
            <a:avLst/>
            <a:gdLst/>
            <a:ahLst/>
            <a:cxnLst/>
            <a:rect r="r" b="b" t="t" l="l"/>
            <a:pathLst>
              <a:path h="5239808" w="6787134">
                <a:moveTo>
                  <a:pt x="0" y="0"/>
                </a:moveTo>
                <a:lnTo>
                  <a:pt x="6787134" y="0"/>
                </a:lnTo>
                <a:lnTo>
                  <a:pt x="6787134" y="5239808"/>
                </a:lnTo>
                <a:lnTo>
                  <a:pt x="0" y="5239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0726" y="1311133"/>
            <a:ext cx="14711247" cy="11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0"/>
              </a:lnSpc>
            </a:pPr>
            <a:r>
              <a:rPr lang="en-US" sz="7306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1: CODING IS COOL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8967" y="8652480"/>
            <a:ext cx="1725950" cy="4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Output!!! -&gt;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1183">
            <a:off x="-9008381" y="-8987022"/>
            <a:ext cx="14083357" cy="12428563"/>
          </a:xfrm>
          <a:custGeom>
            <a:avLst/>
            <a:gdLst/>
            <a:ahLst/>
            <a:cxnLst/>
            <a:rect r="r" b="b" t="t" l="l"/>
            <a:pathLst>
              <a:path h="12428563" w="14083357">
                <a:moveTo>
                  <a:pt x="0" y="0"/>
                </a:moveTo>
                <a:lnTo>
                  <a:pt x="14083357" y="0"/>
                </a:lnTo>
                <a:lnTo>
                  <a:pt x="14083357" y="12428562"/>
                </a:lnTo>
                <a:lnTo>
                  <a:pt x="0" y="1242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722" y="8583763"/>
            <a:ext cx="1662026" cy="2087019"/>
          </a:xfrm>
          <a:custGeom>
            <a:avLst/>
            <a:gdLst/>
            <a:ahLst/>
            <a:cxnLst/>
            <a:rect r="r" b="b" t="t" l="l"/>
            <a:pathLst>
              <a:path h="2087019" w="1662026">
                <a:moveTo>
                  <a:pt x="0" y="0"/>
                </a:moveTo>
                <a:lnTo>
                  <a:pt x="1662026" y="0"/>
                </a:lnTo>
                <a:lnTo>
                  <a:pt x="1662026" y="2087018"/>
                </a:lnTo>
                <a:lnTo>
                  <a:pt x="0" y="208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63494">
            <a:off x="15090153" y="3537098"/>
            <a:ext cx="4973067" cy="2585995"/>
          </a:xfrm>
          <a:custGeom>
            <a:avLst/>
            <a:gdLst/>
            <a:ahLst/>
            <a:cxnLst/>
            <a:rect r="r" b="b" t="t" l="l"/>
            <a:pathLst>
              <a:path h="2585995" w="4973067">
                <a:moveTo>
                  <a:pt x="0" y="0"/>
                </a:moveTo>
                <a:lnTo>
                  <a:pt x="4973067" y="0"/>
                </a:lnTo>
                <a:lnTo>
                  <a:pt x="4973067" y="2585995"/>
                </a:lnTo>
                <a:lnTo>
                  <a:pt x="0" y="2585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0019" y="9258300"/>
            <a:ext cx="11995660" cy="4093519"/>
          </a:xfrm>
          <a:custGeom>
            <a:avLst/>
            <a:gdLst/>
            <a:ahLst/>
            <a:cxnLst/>
            <a:rect r="r" b="b" t="t" l="l"/>
            <a:pathLst>
              <a:path h="4093519" w="11995660">
                <a:moveTo>
                  <a:pt x="0" y="0"/>
                </a:moveTo>
                <a:lnTo>
                  <a:pt x="11995659" y="0"/>
                </a:lnTo>
                <a:lnTo>
                  <a:pt x="11995659" y="4093519"/>
                </a:lnTo>
                <a:lnTo>
                  <a:pt x="0" y="40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84166" y="2750839"/>
            <a:ext cx="6884375" cy="6200958"/>
            <a:chOff x="0" y="0"/>
            <a:chExt cx="1813169" cy="16331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3169" cy="1633174"/>
            </a:xfrm>
            <a:custGeom>
              <a:avLst/>
              <a:gdLst/>
              <a:ahLst/>
              <a:cxnLst/>
              <a:rect r="r" b="b" t="t" l="l"/>
              <a:pathLst>
                <a:path h="1633174" w="1813169">
                  <a:moveTo>
                    <a:pt x="0" y="0"/>
                  </a:moveTo>
                  <a:lnTo>
                    <a:pt x="1813169" y="0"/>
                  </a:lnTo>
                  <a:lnTo>
                    <a:pt x="1813169" y="1633174"/>
                  </a:lnTo>
                  <a:lnTo>
                    <a:pt x="0" y="16331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3169" cy="1690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5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60712" y="3236984"/>
            <a:ext cx="5566575" cy="5228668"/>
          </a:xfrm>
          <a:custGeom>
            <a:avLst/>
            <a:gdLst/>
            <a:ahLst/>
            <a:cxnLst/>
            <a:rect r="r" b="b" t="t" l="l"/>
            <a:pathLst>
              <a:path h="5228668" w="5566575">
                <a:moveTo>
                  <a:pt x="0" y="0"/>
                </a:moveTo>
                <a:lnTo>
                  <a:pt x="5566576" y="0"/>
                </a:lnTo>
                <a:lnTo>
                  <a:pt x="5566576" y="5228668"/>
                </a:lnTo>
                <a:lnTo>
                  <a:pt x="0" y="5228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7750" y="1480033"/>
            <a:ext cx="12212499" cy="96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sz="6062" spc="327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2 - SIMPLE SUMS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4804" y="8260834"/>
            <a:ext cx="1109321" cy="20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"/>
              </a:lnSpc>
            </a:pPr>
            <a:r>
              <a:rPr lang="en-US" sz="1289" spc="69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OUTPUT -&gt;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6966">
            <a:off x="261515" y="261515"/>
            <a:ext cx="2045134" cy="2045134"/>
          </a:xfrm>
          <a:custGeom>
            <a:avLst/>
            <a:gdLst/>
            <a:ahLst/>
            <a:cxnLst/>
            <a:rect r="r" b="b" t="t" l="l"/>
            <a:pathLst>
              <a:path h="2045134" w="2045134">
                <a:moveTo>
                  <a:pt x="0" y="0"/>
                </a:moveTo>
                <a:lnTo>
                  <a:pt x="2045134" y="0"/>
                </a:lnTo>
                <a:lnTo>
                  <a:pt x="2045134" y="2045134"/>
                </a:lnTo>
                <a:lnTo>
                  <a:pt x="0" y="2045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78274" y="8756966"/>
            <a:ext cx="5685230" cy="1002668"/>
          </a:xfrm>
          <a:custGeom>
            <a:avLst/>
            <a:gdLst/>
            <a:ahLst/>
            <a:cxnLst/>
            <a:rect r="r" b="b" t="t" l="l"/>
            <a:pathLst>
              <a:path h="1002668" w="5685230">
                <a:moveTo>
                  <a:pt x="0" y="0"/>
                </a:moveTo>
                <a:lnTo>
                  <a:pt x="5685230" y="0"/>
                </a:lnTo>
                <a:lnTo>
                  <a:pt x="5685230" y="1002668"/>
                </a:lnTo>
                <a:lnTo>
                  <a:pt x="0" y="1002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72206">
            <a:off x="13107433" y="822374"/>
            <a:ext cx="11763227" cy="4499434"/>
          </a:xfrm>
          <a:custGeom>
            <a:avLst/>
            <a:gdLst/>
            <a:ahLst/>
            <a:cxnLst/>
            <a:rect r="r" b="b" t="t" l="l"/>
            <a:pathLst>
              <a:path h="4499434" w="11763227">
                <a:moveTo>
                  <a:pt x="0" y="0"/>
                </a:moveTo>
                <a:lnTo>
                  <a:pt x="11763228" y="0"/>
                </a:lnTo>
                <a:lnTo>
                  <a:pt x="11763228" y="4499435"/>
                </a:lnTo>
                <a:lnTo>
                  <a:pt x="0" y="4499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348" y="2711888"/>
            <a:ext cx="16735541" cy="5877643"/>
            <a:chOff x="0" y="0"/>
            <a:chExt cx="4407714" cy="1548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7714" cy="1548021"/>
            </a:xfrm>
            <a:custGeom>
              <a:avLst/>
              <a:gdLst/>
              <a:ahLst/>
              <a:cxnLst/>
              <a:rect r="r" b="b" t="t" l="l"/>
              <a:pathLst>
                <a:path h="1548021" w="4407714">
                  <a:moveTo>
                    <a:pt x="0" y="0"/>
                  </a:moveTo>
                  <a:lnTo>
                    <a:pt x="4407714" y="0"/>
                  </a:lnTo>
                  <a:lnTo>
                    <a:pt x="4407714" y="1548021"/>
                  </a:lnTo>
                  <a:lnTo>
                    <a:pt x="0" y="15480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407714" cy="160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5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932936"/>
            <a:ext cx="9350705" cy="5435547"/>
          </a:xfrm>
          <a:custGeom>
            <a:avLst/>
            <a:gdLst/>
            <a:ahLst/>
            <a:cxnLst/>
            <a:rect r="r" b="b" t="t" l="l"/>
            <a:pathLst>
              <a:path h="5435547" w="9350705">
                <a:moveTo>
                  <a:pt x="0" y="0"/>
                </a:moveTo>
                <a:lnTo>
                  <a:pt x="9350705" y="0"/>
                </a:lnTo>
                <a:lnTo>
                  <a:pt x="9350705" y="5435547"/>
                </a:lnTo>
                <a:lnTo>
                  <a:pt x="0" y="5435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373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6839" y="4753288"/>
            <a:ext cx="6942613" cy="3478804"/>
          </a:xfrm>
          <a:custGeom>
            <a:avLst/>
            <a:gdLst/>
            <a:ahLst/>
            <a:cxnLst/>
            <a:rect r="r" b="b" t="t" l="l"/>
            <a:pathLst>
              <a:path h="3478804" w="6942613">
                <a:moveTo>
                  <a:pt x="0" y="0"/>
                </a:moveTo>
                <a:lnTo>
                  <a:pt x="6942613" y="0"/>
                </a:lnTo>
                <a:lnTo>
                  <a:pt x="6942613" y="3478803"/>
                </a:lnTo>
                <a:lnTo>
                  <a:pt x="0" y="3478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04948" y="1332941"/>
            <a:ext cx="10678104" cy="1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3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4380494" y="3851367"/>
            <a:ext cx="1829607" cy="718537"/>
          </a:xfrm>
          <a:custGeom>
            <a:avLst/>
            <a:gdLst/>
            <a:ahLst/>
            <a:cxnLst/>
            <a:rect r="r" b="b" t="t" l="l"/>
            <a:pathLst>
              <a:path h="718537" w="1829607">
                <a:moveTo>
                  <a:pt x="1829607" y="0"/>
                </a:moveTo>
                <a:lnTo>
                  <a:pt x="0" y="0"/>
                </a:lnTo>
                <a:lnTo>
                  <a:pt x="0" y="718536"/>
                </a:lnTo>
                <a:lnTo>
                  <a:pt x="1829607" y="718536"/>
                </a:lnTo>
                <a:lnTo>
                  <a:pt x="182960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13819" y="3708492"/>
            <a:ext cx="2874008" cy="57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3613" spc="19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7577">
            <a:off x="-3521445" y="-855582"/>
            <a:ext cx="8290354" cy="3098520"/>
          </a:xfrm>
          <a:custGeom>
            <a:avLst/>
            <a:gdLst/>
            <a:ahLst/>
            <a:cxnLst/>
            <a:rect r="r" b="b" t="t" l="l"/>
            <a:pathLst>
              <a:path h="3098520" w="8290354">
                <a:moveTo>
                  <a:pt x="0" y="0"/>
                </a:moveTo>
                <a:lnTo>
                  <a:pt x="8290354" y="0"/>
                </a:lnTo>
                <a:lnTo>
                  <a:pt x="8290354" y="3098520"/>
                </a:lnTo>
                <a:lnTo>
                  <a:pt x="0" y="309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2108" y="1599580"/>
            <a:ext cx="15266358" cy="8139307"/>
          </a:xfrm>
          <a:custGeom>
            <a:avLst/>
            <a:gdLst/>
            <a:ahLst/>
            <a:cxnLst/>
            <a:rect r="r" b="b" t="t" l="l"/>
            <a:pathLst>
              <a:path h="8139307" w="15266358">
                <a:moveTo>
                  <a:pt x="0" y="0"/>
                </a:moveTo>
                <a:lnTo>
                  <a:pt x="15266359" y="0"/>
                </a:lnTo>
                <a:lnTo>
                  <a:pt x="15266359" y="8139307"/>
                </a:lnTo>
                <a:lnTo>
                  <a:pt x="0" y="8139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807" r="0" b="-1132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94749">
            <a:off x="-1486151" y="7300456"/>
            <a:ext cx="3231848" cy="3672554"/>
          </a:xfrm>
          <a:custGeom>
            <a:avLst/>
            <a:gdLst/>
            <a:ahLst/>
            <a:cxnLst/>
            <a:rect r="r" b="b" t="t" l="l"/>
            <a:pathLst>
              <a:path h="3672554" w="3231848">
                <a:moveTo>
                  <a:pt x="0" y="0"/>
                </a:moveTo>
                <a:lnTo>
                  <a:pt x="3231848" y="0"/>
                </a:lnTo>
                <a:lnTo>
                  <a:pt x="3231848" y="3672554"/>
                </a:lnTo>
                <a:lnTo>
                  <a:pt x="0" y="367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9361">
            <a:off x="15312131" y="8160745"/>
            <a:ext cx="2113099" cy="1951975"/>
          </a:xfrm>
          <a:custGeom>
            <a:avLst/>
            <a:gdLst/>
            <a:ahLst/>
            <a:cxnLst/>
            <a:rect r="r" b="b" t="t" l="l"/>
            <a:pathLst>
              <a:path h="1951975" w="2113099">
                <a:moveTo>
                  <a:pt x="0" y="0"/>
                </a:moveTo>
                <a:lnTo>
                  <a:pt x="2113099" y="0"/>
                </a:lnTo>
                <a:lnTo>
                  <a:pt x="2113099" y="1951975"/>
                </a:lnTo>
                <a:lnTo>
                  <a:pt x="0" y="195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70453">
            <a:off x="665265" y="1362421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4" y="0"/>
                </a:lnTo>
                <a:lnTo>
                  <a:pt x="1959254" y="596174"/>
                </a:lnTo>
                <a:lnTo>
                  <a:pt x="0" y="596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3282" y="1816422"/>
            <a:ext cx="6741066" cy="7705623"/>
          </a:xfrm>
          <a:custGeom>
            <a:avLst/>
            <a:gdLst/>
            <a:ahLst/>
            <a:cxnLst/>
            <a:rect r="r" b="b" t="t" l="l"/>
            <a:pathLst>
              <a:path h="7705623" w="6741066">
                <a:moveTo>
                  <a:pt x="0" y="0"/>
                </a:moveTo>
                <a:lnTo>
                  <a:pt x="6741065" y="0"/>
                </a:lnTo>
                <a:lnTo>
                  <a:pt x="6741065" y="7705623"/>
                </a:lnTo>
                <a:lnTo>
                  <a:pt x="0" y="77056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80532" y="-1228071"/>
            <a:ext cx="4144949" cy="3843498"/>
          </a:xfrm>
          <a:custGeom>
            <a:avLst/>
            <a:gdLst/>
            <a:ahLst/>
            <a:cxnLst/>
            <a:rect r="r" b="b" t="t" l="l"/>
            <a:pathLst>
              <a:path h="3843498" w="4144949">
                <a:moveTo>
                  <a:pt x="0" y="0"/>
                </a:moveTo>
                <a:lnTo>
                  <a:pt x="4144948" y="0"/>
                </a:lnTo>
                <a:lnTo>
                  <a:pt x="4144948" y="3843498"/>
                </a:lnTo>
                <a:lnTo>
                  <a:pt x="0" y="3843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6383" y="1816422"/>
            <a:ext cx="7493299" cy="6727679"/>
          </a:xfrm>
          <a:custGeom>
            <a:avLst/>
            <a:gdLst/>
            <a:ahLst/>
            <a:cxnLst/>
            <a:rect r="r" b="b" t="t" l="l"/>
            <a:pathLst>
              <a:path h="6727679" w="7493299">
                <a:moveTo>
                  <a:pt x="0" y="0"/>
                </a:moveTo>
                <a:lnTo>
                  <a:pt x="7493299" y="0"/>
                </a:lnTo>
                <a:lnTo>
                  <a:pt x="7493299" y="6727679"/>
                </a:lnTo>
                <a:lnTo>
                  <a:pt x="0" y="6727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60218" y="238833"/>
            <a:ext cx="10167564" cy="1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6612" y="8633829"/>
            <a:ext cx="3992841" cy="8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5549" spc="2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1925" y="9518813"/>
            <a:ext cx="4355697" cy="768187"/>
          </a:xfrm>
          <a:custGeom>
            <a:avLst/>
            <a:gdLst/>
            <a:ahLst/>
            <a:cxnLst/>
            <a:rect r="r" b="b" t="t" l="l"/>
            <a:pathLst>
              <a:path h="768187" w="4355697">
                <a:moveTo>
                  <a:pt x="0" y="0"/>
                </a:moveTo>
                <a:lnTo>
                  <a:pt x="4355697" y="0"/>
                </a:lnTo>
                <a:lnTo>
                  <a:pt x="4355697" y="768187"/>
                </a:lnTo>
                <a:lnTo>
                  <a:pt x="0" y="768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7984">
            <a:off x="-103090" y="-418961"/>
            <a:ext cx="2263580" cy="2441116"/>
          </a:xfrm>
          <a:custGeom>
            <a:avLst/>
            <a:gdLst/>
            <a:ahLst/>
            <a:cxnLst/>
            <a:rect r="r" b="b" t="t" l="l"/>
            <a:pathLst>
              <a:path h="2441116" w="2263580">
                <a:moveTo>
                  <a:pt x="0" y="0"/>
                </a:moveTo>
                <a:lnTo>
                  <a:pt x="2263580" y="0"/>
                </a:lnTo>
                <a:lnTo>
                  <a:pt x="2263580" y="2441116"/>
                </a:lnTo>
                <a:lnTo>
                  <a:pt x="0" y="2441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990427"/>
            <a:ext cx="18288000" cy="6766463"/>
            <a:chOff x="0" y="0"/>
            <a:chExt cx="4816593" cy="17821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782114"/>
            </a:xfrm>
            <a:custGeom>
              <a:avLst/>
              <a:gdLst/>
              <a:ahLst/>
              <a:cxnLst/>
              <a:rect r="r" b="b" t="t" l="l"/>
              <a:pathLst>
                <a:path h="178211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82114"/>
                  </a:lnTo>
                  <a:lnTo>
                    <a:pt x="0" y="17821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2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2421" y="2664913"/>
            <a:ext cx="8662031" cy="5417490"/>
          </a:xfrm>
          <a:custGeom>
            <a:avLst/>
            <a:gdLst/>
            <a:ahLst/>
            <a:cxnLst/>
            <a:rect r="r" b="b" t="t" l="l"/>
            <a:pathLst>
              <a:path h="5417490" w="8662031">
                <a:moveTo>
                  <a:pt x="0" y="0"/>
                </a:moveTo>
                <a:lnTo>
                  <a:pt x="8662031" y="0"/>
                </a:lnTo>
                <a:lnTo>
                  <a:pt x="8662031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04321" y="3938774"/>
            <a:ext cx="8433936" cy="4143630"/>
          </a:xfrm>
          <a:custGeom>
            <a:avLst/>
            <a:gdLst/>
            <a:ahLst/>
            <a:cxnLst/>
            <a:rect r="r" b="b" t="t" l="l"/>
            <a:pathLst>
              <a:path h="4143630" w="8433936">
                <a:moveTo>
                  <a:pt x="0" y="0"/>
                </a:moveTo>
                <a:lnTo>
                  <a:pt x="8433936" y="0"/>
                </a:lnTo>
                <a:lnTo>
                  <a:pt x="8433936" y="4143629"/>
                </a:lnTo>
                <a:lnTo>
                  <a:pt x="0" y="4143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30064" y="559690"/>
            <a:ext cx="9827873" cy="1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04321" y="3052248"/>
            <a:ext cx="3655500" cy="88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1"/>
              </a:lnSpc>
            </a:pPr>
            <a:r>
              <a:rPr lang="en-US" sz="5538" spc="2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6725"/>
            <a:ext cx="2494611" cy="2190722"/>
          </a:xfrm>
          <a:custGeom>
            <a:avLst/>
            <a:gdLst/>
            <a:ahLst/>
            <a:cxnLst/>
            <a:rect r="r" b="b" t="t" l="l"/>
            <a:pathLst>
              <a:path h="2190722" w="2494611">
                <a:moveTo>
                  <a:pt x="0" y="0"/>
                </a:moveTo>
                <a:lnTo>
                  <a:pt x="2494611" y="0"/>
                </a:lnTo>
                <a:lnTo>
                  <a:pt x="2494611" y="2190721"/>
                </a:lnTo>
                <a:lnTo>
                  <a:pt x="0" y="2190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8035">
            <a:off x="15738531" y="471762"/>
            <a:ext cx="3311834" cy="1300648"/>
          </a:xfrm>
          <a:custGeom>
            <a:avLst/>
            <a:gdLst/>
            <a:ahLst/>
            <a:cxnLst/>
            <a:rect r="r" b="b" t="t" l="l"/>
            <a:pathLst>
              <a:path h="1300648" w="3311834">
                <a:moveTo>
                  <a:pt x="0" y="1300647"/>
                </a:moveTo>
                <a:lnTo>
                  <a:pt x="3311834" y="1300647"/>
                </a:lnTo>
                <a:lnTo>
                  <a:pt x="3311834" y="0"/>
                </a:lnTo>
                <a:lnTo>
                  <a:pt x="0" y="0"/>
                </a:lnTo>
                <a:lnTo>
                  <a:pt x="0" y="13006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2366105"/>
            <a:ext cx="18288000" cy="7920895"/>
            <a:chOff x="0" y="0"/>
            <a:chExt cx="4816593" cy="20861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086162"/>
            </a:xfrm>
            <a:custGeom>
              <a:avLst/>
              <a:gdLst/>
              <a:ahLst/>
              <a:cxnLst/>
              <a:rect r="r" b="b" t="t" l="l"/>
              <a:pathLst>
                <a:path h="20861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86162"/>
                  </a:lnTo>
                  <a:lnTo>
                    <a:pt x="0" y="20861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124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279" y="2508397"/>
            <a:ext cx="9573389" cy="7622978"/>
          </a:xfrm>
          <a:custGeom>
            <a:avLst/>
            <a:gdLst/>
            <a:ahLst/>
            <a:cxnLst/>
            <a:rect r="r" b="b" t="t" l="l"/>
            <a:pathLst>
              <a:path h="7622978" w="9573389">
                <a:moveTo>
                  <a:pt x="0" y="0"/>
                </a:moveTo>
                <a:lnTo>
                  <a:pt x="9573389" y="0"/>
                </a:lnTo>
                <a:lnTo>
                  <a:pt x="9573389" y="7622979"/>
                </a:lnTo>
                <a:lnTo>
                  <a:pt x="0" y="7622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4663" y="4045581"/>
            <a:ext cx="7712499" cy="4548612"/>
          </a:xfrm>
          <a:custGeom>
            <a:avLst/>
            <a:gdLst/>
            <a:ahLst/>
            <a:cxnLst/>
            <a:rect r="r" b="b" t="t" l="l"/>
            <a:pathLst>
              <a:path h="4548612" w="7712499">
                <a:moveTo>
                  <a:pt x="0" y="0"/>
                </a:moveTo>
                <a:lnTo>
                  <a:pt x="7712500" y="0"/>
                </a:lnTo>
                <a:lnTo>
                  <a:pt x="7712500" y="4548611"/>
                </a:lnTo>
                <a:lnTo>
                  <a:pt x="0" y="4548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49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64869" y="343852"/>
            <a:ext cx="7958262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14663" y="8546567"/>
            <a:ext cx="3543094" cy="85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5322" spc="287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1434" y="-207415"/>
            <a:ext cx="3616295" cy="2472231"/>
          </a:xfrm>
          <a:custGeom>
            <a:avLst/>
            <a:gdLst/>
            <a:ahLst/>
            <a:cxnLst/>
            <a:rect r="r" b="b" t="t" l="l"/>
            <a:pathLst>
              <a:path h="2472231" w="3616295">
                <a:moveTo>
                  <a:pt x="0" y="0"/>
                </a:moveTo>
                <a:lnTo>
                  <a:pt x="3616295" y="0"/>
                </a:lnTo>
                <a:lnTo>
                  <a:pt x="3616295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6580">
            <a:off x="15515221" y="-255947"/>
            <a:ext cx="2537152" cy="2057400"/>
          </a:xfrm>
          <a:custGeom>
            <a:avLst/>
            <a:gdLst/>
            <a:ahLst/>
            <a:cxnLst/>
            <a:rect r="r" b="b" t="t" l="l"/>
            <a:pathLst>
              <a:path h="2057400" w="2537152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22223" y="1813377"/>
            <a:ext cx="12857372" cy="7813859"/>
            <a:chOff x="0" y="0"/>
            <a:chExt cx="3386304" cy="20579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6304" cy="2057971"/>
            </a:xfrm>
            <a:custGeom>
              <a:avLst/>
              <a:gdLst/>
              <a:ahLst/>
              <a:cxnLst/>
              <a:rect r="r" b="b" t="t" l="l"/>
              <a:pathLst>
                <a:path h="2057971" w="3386304">
                  <a:moveTo>
                    <a:pt x="0" y="0"/>
                  </a:moveTo>
                  <a:lnTo>
                    <a:pt x="3386304" y="0"/>
                  </a:lnTo>
                  <a:lnTo>
                    <a:pt x="3386304" y="2057971"/>
                  </a:lnTo>
                  <a:lnTo>
                    <a:pt x="0" y="20579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86304" cy="2096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460314" y="2182314"/>
            <a:ext cx="4254186" cy="7075986"/>
          </a:xfrm>
          <a:custGeom>
            <a:avLst/>
            <a:gdLst/>
            <a:ahLst/>
            <a:cxnLst/>
            <a:rect r="r" b="b" t="t" l="l"/>
            <a:pathLst>
              <a:path h="7075986" w="4254186">
                <a:moveTo>
                  <a:pt x="0" y="0"/>
                </a:moveTo>
                <a:lnTo>
                  <a:pt x="4254187" y="0"/>
                </a:lnTo>
                <a:lnTo>
                  <a:pt x="4254187" y="7075986"/>
                </a:lnTo>
                <a:lnTo>
                  <a:pt x="0" y="707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19653" y="2113058"/>
            <a:ext cx="6979715" cy="7145242"/>
          </a:xfrm>
          <a:custGeom>
            <a:avLst/>
            <a:gdLst/>
            <a:ahLst/>
            <a:cxnLst/>
            <a:rect r="r" b="b" t="t" l="l"/>
            <a:pathLst>
              <a:path h="7145242" w="6979715">
                <a:moveTo>
                  <a:pt x="0" y="0"/>
                </a:moveTo>
                <a:lnTo>
                  <a:pt x="6979715" y="0"/>
                </a:lnTo>
                <a:lnTo>
                  <a:pt x="6979715" y="7145242"/>
                </a:lnTo>
                <a:lnTo>
                  <a:pt x="0" y="7145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3661" y="343852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57171" y="2153739"/>
            <a:ext cx="2184899" cy="43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714" spc="146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←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3191" y="7391465"/>
            <a:ext cx="3929731" cy="3200944"/>
          </a:xfrm>
          <a:custGeom>
            <a:avLst/>
            <a:gdLst/>
            <a:ahLst/>
            <a:cxnLst/>
            <a:rect r="r" b="b" t="t" l="l"/>
            <a:pathLst>
              <a:path h="3200944" w="3929731">
                <a:moveTo>
                  <a:pt x="0" y="0"/>
                </a:moveTo>
                <a:lnTo>
                  <a:pt x="3929730" y="0"/>
                </a:lnTo>
                <a:lnTo>
                  <a:pt x="3929730" y="3200944"/>
                </a:lnTo>
                <a:lnTo>
                  <a:pt x="0" y="3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11420">
            <a:off x="-879003" y="-455609"/>
            <a:ext cx="3256100" cy="2989692"/>
          </a:xfrm>
          <a:custGeom>
            <a:avLst/>
            <a:gdLst/>
            <a:ahLst/>
            <a:cxnLst/>
            <a:rect r="r" b="b" t="t" l="l"/>
            <a:pathLst>
              <a:path h="2989692" w="3256100">
                <a:moveTo>
                  <a:pt x="0" y="0"/>
                </a:moveTo>
                <a:lnTo>
                  <a:pt x="3256101" y="0"/>
                </a:lnTo>
                <a:lnTo>
                  <a:pt x="3256101" y="2989692"/>
                </a:lnTo>
                <a:lnTo>
                  <a:pt x="0" y="298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41303">
            <a:off x="14924277" y="-2324622"/>
            <a:ext cx="6727447" cy="5045585"/>
          </a:xfrm>
          <a:custGeom>
            <a:avLst/>
            <a:gdLst/>
            <a:ahLst/>
            <a:cxnLst/>
            <a:rect r="r" b="b" t="t" l="l"/>
            <a:pathLst>
              <a:path h="5045585" w="6727447">
                <a:moveTo>
                  <a:pt x="0" y="0"/>
                </a:moveTo>
                <a:lnTo>
                  <a:pt x="6727446" y="0"/>
                </a:lnTo>
                <a:lnTo>
                  <a:pt x="6727446" y="5045585"/>
                </a:lnTo>
                <a:lnTo>
                  <a:pt x="0" y="5045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491837"/>
            <a:ext cx="18288000" cy="6766463"/>
            <a:chOff x="0" y="0"/>
            <a:chExt cx="4816593" cy="17821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782114"/>
            </a:xfrm>
            <a:custGeom>
              <a:avLst/>
              <a:gdLst/>
              <a:ahLst/>
              <a:cxnLst/>
              <a:rect r="r" b="b" t="t" l="l"/>
              <a:pathLst>
                <a:path h="178211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82114"/>
                  </a:lnTo>
                  <a:lnTo>
                    <a:pt x="0" y="17821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182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3899" y="2962464"/>
            <a:ext cx="9369217" cy="5825209"/>
          </a:xfrm>
          <a:custGeom>
            <a:avLst/>
            <a:gdLst/>
            <a:ahLst/>
            <a:cxnLst/>
            <a:rect r="r" b="b" t="t" l="l"/>
            <a:pathLst>
              <a:path h="5825209" w="9369217">
                <a:moveTo>
                  <a:pt x="0" y="0"/>
                </a:moveTo>
                <a:lnTo>
                  <a:pt x="9369217" y="0"/>
                </a:lnTo>
                <a:lnTo>
                  <a:pt x="9369217" y="5825209"/>
                </a:lnTo>
                <a:lnTo>
                  <a:pt x="0" y="5825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2377" y="4328691"/>
            <a:ext cx="6196923" cy="3987588"/>
          </a:xfrm>
          <a:custGeom>
            <a:avLst/>
            <a:gdLst/>
            <a:ahLst/>
            <a:cxnLst/>
            <a:rect r="r" b="b" t="t" l="l"/>
            <a:pathLst>
              <a:path h="3987588" w="6196923">
                <a:moveTo>
                  <a:pt x="0" y="0"/>
                </a:moveTo>
                <a:lnTo>
                  <a:pt x="6196923" y="0"/>
                </a:lnTo>
                <a:lnTo>
                  <a:pt x="6196923" y="3987588"/>
                </a:lnTo>
                <a:lnTo>
                  <a:pt x="0" y="39875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5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93661" y="952500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EXERCISE 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1284" y="3443329"/>
            <a:ext cx="3202630" cy="78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4"/>
              </a:lnSpc>
            </a:pPr>
            <a:r>
              <a:rPr lang="en-US" sz="4902" spc="264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DAG3Q6M6Kto</dc:identifier>
  <dcterms:modified xsi:type="dcterms:W3CDTF">2011-08-01T06:04:30Z</dcterms:modified>
  <cp:revision>1</cp:revision>
  <dc:title>Assessment 1 - Skills portfolio - Introduction to Programming - Ricamara</dc:title>
</cp:coreProperties>
</file>